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DD33E-017A-4A31-96B4-98F53C24AFE8}" type="datetimeFigureOut">
              <a:rPr lang="ru-RU" smtClean="0"/>
              <a:t>10.09.2007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22222-F9AF-4CD0-BE89-C6B5D9D700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002000" cy="1000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MATPOC</dc:creator>
  <cp:lastModifiedBy>MATPOC</cp:lastModifiedBy>
  <cp:revision>1</cp:revision>
  <dcterms:created xsi:type="dcterms:W3CDTF">2007-09-09T21:09:19Z</dcterms:created>
  <dcterms:modified xsi:type="dcterms:W3CDTF">2007-09-09T21:10:51Z</dcterms:modified>
</cp:coreProperties>
</file>